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7"/>
    <p:restoredTop sz="94648"/>
  </p:normalViewPr>
  <p:slideViewPr>
    <p:cSldViewPr snapToGrid="0" snapToObjects="1">
      <p:cViewPr>
        <p:scale>
          <a:sx n="140" d="100"/>
          <a:sy n="140" d="100"/>
        </p:scale>
        <p:origin x="-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3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4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87564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897" indent="0">
              <a:buNone/>
              <a:defRPr sz="1050"/>
            </a:lvl2pPr>
            <a:lvl3pPr marL="685793" indent="0">
              <a:buNone/>
              <a:defRPr sz="900"/>
            </a:lvl3pPr>
            <a:lvl4pPr marL="1028690" indent="0">
              <a:buNone/>
              <a:defRPr sz="750"/>
            </a:lvl4pPr>
            <a:lvl5pPr marL="1371586" indent="0">
              <a:buNone/>
              <a:defRPr sz="750"/>
            </a:lvl5pPr>
            <a:lvl6pPr marL="1714483" indent="0">
              <a:buNone/>
              <a:defRPr sz="750"/>
            </a:lvl6pPr>
            <a:lvl7pPr marL="2057379" indent="0">
              <a:buNone/>
              <a:defRPr sz="750"/>
            </a:lvl7pPr>
            <a:lvl8pPr marL="2400276" indent="0">
              <a:buNone/>
              <a:defRPr sz="750"/>
            </a:lvl8pPr>
            <a:lvl9pPr marL="2743173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7" indent="0">
              <a:buNone/>
              <a:defRPr sz="2100"/>
            </a:lvl2pPr>
            <a:lvl3pPr marL="685793" indent="0">
              <a:buNone/>
              <a:defRPr sz="1800"/>
            </a:lvl3pPr>
            <a:lvl4pPr marL="1028690" indent="0">
              <a:buNone/>
              <a:defRPr sz="1500"/>
            </a:lvl4pPr>
            <a:lvl5pPr marL="1371586" indent="0">
              <a:buNone/>
              <a:defRPr sz="1500"/>
            </a:lvl5pPr>
            <a:lvl6pPr marL="1714483" indent="0">
              <a:buNone/>
              <a:defRPr sz="1500"/>
            </a:lvl6pPr>
            <a:lvl7pPr marL="2057379" indent="0">
              <a:buNone/>
              <a:defRPr sz="1500"/>
            </a:lvl7pPr>
            <a:lvl8pPr marL="2400276" indent="0">
              <a:buNone/>
              <a:defRPr sz="1500"/>
            </a:lvl8pPr>
            <a:lvl9pPr marL="2743173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1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897" indent="0">
              <a:buNone/>
              <a:defRPr sz="1050"/>
            </a:lvl2pPr>
            <a:lvl3pPr marL="685793" indent="0">
              <a:buNone/>
              <a:defRPr sz="900"/>
            </a:lvl3pPr>
            <a:lvl4pPr marL="1028690" indent="0">
              <a:buNone/>
              <a:defRPr sz="750"/>
            </a:lvl4pPr>
            <a:lvl5pPr marL="1371586" indent="0">
              <a:buNone/>
              <a:defRPr sz="750"/>
            </a:lvl5pPr>
            <a:lvl6pPr marL="1714483" indent="0">
              <a:buNone/>
              <a:defRPr sz="750"/>
            </a:lvl6pPr>
            <a:lvl7pPr marL="2057379" indent="0">
              <a:buNone/>
              <a:defRPr sz="750"/>
            </a:lvl7pPr>
            <a:lvl8pPr marL="2400276" indent="0">
              <a:buNone/>
              <a:defRPr sz="750"/>
            </a:lvl8pPr>
            <a:lvl9pPr marL="2743173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60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02896-DA1D-8849-9F86-98D348E4D0EC}" type="datetimeFigureOut">
              <a:rPr lang="en-GB" smtClean="0"/>
              <a:t>13/01/2017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60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2565-23B0-CA44-B1E8-53F01825B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19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9539"/>
              </p:ext>
            </p:extLst>
          </p:nvPr>
        </p:nvGraphicFramePr>
        <p:xfrm>
          <a:off x="3090671" y="1549490"/>
          <a:ext cx="2194560" cy="2199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/>
                <a:gridCol w="548640"/>
                <a:gridCol w="548640"/>
                <a:gridCol w="548640"/>
              </a:tblGrid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0.4</a:t>
                      </a:r>
                      <a:endParaRPr lang="en-GB" dirty="0"/>
                    </a:p>
                  </a:txBody>
                  <a:tcPr/>
                </a:tc>
              </a:tr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0.8</a:t>
                      </a:r>
                      <a:endParaRPr lang="en-GB" sz="1200" dirty="0"/>
                    </a:p>
                  </a:txBody>
                  <a:tcPr/>
                </a:tc>
              </a:tr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0.8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0.7</a:t>
                      </a:r>
                      <a:endParaRPr lang="en-GB" sz="1200" dirty="0"/>
                    </a:p>
                  </a:txBody>
                  <a:tcPr/>
                </a:tc>
              </a:tr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</a:tr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</a:tr>
              <a:tr h="3665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0.7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0.2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031184" y="1549490"/>
            <a:ext cx="113891" cy="20710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ket 5"/>
          <p:cNvSpPr/>
          <p:nvPr/>
        </p:nvSpPr>
        <p:spPr>
          <a:xfrm>
            <a:off x="5041435" y="1549490"/>
            <a:ext cx="152321" cy="207104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eft Brace 6"/>
          <p:cNvSpPr/>
          <p:nvPr/>
        </p:nvSpPr>
        <p:spPr>
          <a:xfrm rot="5400000">
            <a:off x="3869622" y="459164"/>
            <a:ext cx="490355" cy="16805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e 7"/>
          <p:cNvSpPr/>
          <p:nvPr/>
        </p:nvSpPr>
        <p:spPr>
          <a:xfrm>
            <a:off x="2382253" y="1705233"/>
            <a:ext cx="557456" cy="1791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63922" y="2430801"/>
            <a:ext cx="6431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65610" y="555584"/>
            <a:ext cx="1098378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Experiments</a:t>
            </a:r>
          </a:p>
          <a:p>
            <a:pPr algn="ctr"/>
            <a:r>
              <a:rPr lang="en-GB" dirty="0" smtClean="0"/>
              <a:t>(samples)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57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17" y="679620"/>
            <a:ext cx="3737667" cy="37997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498764" y="506627"/>
            <a:ext cx="0" cy="425072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78634" y="284706"/>
            <a:ext cx="8402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mean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341674" y="2512010"/>
            <a:ext cx="84025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variance</a:t>
            </a:r>
            <a:endParaRPr lang="en-GB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4312708" y="964027"/>
            <a:ext cx="355383" cy="2931114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11664" y="4652316"/>
            <a:ext cx="11405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variance</a:t>
            </a:r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4289279" y="3958230"/>
            <a:ext cx="355383" cy="1223319"/>
          </a:xfrm>
          <a:prstGeom prst="leftBrace">
            <a:avLst>
              <a:gd name="adj1" fmla="val 8333"/>
              <a:gd name="adj2" fmla="val 251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4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40" y="1074714"/>
            <a:ext cx="2705742" cy="21596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2184" y="259492"/>
            <a:ext cx="244169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Alternative coordinate systems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" y="1096675"/>
            <a:ext cx="2641411" cy="20913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775865" y="1096674"/>
            <a:ext cx="2641411" cy="20913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775865" y="1096674"/>
            <a:ext cx="2641411" cy="20913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57" y="1395738"/>
            <a:ext cx="88900" cy="101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35" y="1846167"/>
            <a:ext cx="72807" cy="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8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35</Words>
  <Application>Microsoft Macintosh PowerPoint</Application>
  <PresentationFormat>On-screen Show (16:10)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Perla Troncoso Rey (EI)</dc:creator>
  <cp:lastModifiedBy>Perla Troncoso Rey (EI)</cp:lastModifiedBy>
  <cp:revision>8</cp:revision>
  <dcterms:created xsi:type="dcterms:W3CDTF">2017-01-12T10:56:28Z</dcterms:created>
  <dcterms:modified xsi:type="dcterms:W3CDTF">2017-01-13T12:01:12Z</dcterms:modified>
</cp:coreProperties>
</file>